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79" r:id="rId2"/>
    <p:sldId id="319" r:id="rId3"/>
    <p:sldId id="312" r:id="rId4"/>
    <p:sldId id="335" r:id="rId5"/>
    <p:sldId id="321" r:id="rId6"/>
    <p:sldId id="325" r:id="rId7"/>
    <p:sldId id="327" r:id="rId8"/>
    <p:sldId id="333" r:id="rId9"/>
    <p:sldId id="342" r:id="rId10"/>
    <p:sldId id="346" r:id="rId11"/>
    <p:sldId id="374" r:id="rId12"/>
    <p:sldId id="313" r:id="rId13"/>
    <p:sldId id="381" r:id="rId14"/>
    <p:sldId id="345" r:id="rId15"/>
    <p:sldId id="341" r:id="rId16"/>
    <p:sldId id="382" r:id="rId17"/>
    <p:sldId id="348" r:id="rId18"/>
    <p:sldId id="387" r:id="rId19"/>
    <p:sldId id="370" r:id="rId20"/>
    <p:sldId id="349" r:id="rId21"/>
    <p:sldId id="378" r:id="rId22"/>
    <p:sldId id="328" r:id="rId23"/>
    <p:sldId id="388" r:id="rId24"/>
    <p:sldId id="372" r:id="rId25"/>
    <p:sldId id="363" r:id="rId26"/>
    <p:sldId id="326" r:id="rId27"/>
    <p:sldId id="356" r:id="rId28"/>
    <p:sldId id="350" r:id="rId29"/>
    <p:sldId id="322" r:id="rId30"/>
    <p:sldId id="323" r:id="rId31"/>
    <p:sldId id="324" r:id="rId32"/>
    <p:sldId id="365" r:id="rId33"/>
    <p:sldId id="362" r:id="rId34"/>
    <p:sldId id="366" r:id="rId35"/>
    <p:sldId id="371" r:id="rId36"/>
    <p:sldId id="380" r:id="rId37"/>
    <p:sldId id="368" r:id="rId38"/>
    <p:sldId id="369" r:id="rId39"/>
    <p:sldId id="376" r:id="rId40"/>
    <p:sldId id="367" r:id="rId41"/>
    <p:sldId id="329" r:id="rId42"/>
    <p:sldId id="364" r:id="rId43"/>
    <p:sldId id="330" r:id="rId44"/>
    <p:sldId id="358" r:id="rId45"/>
    <p:sldId id="373" r:id="rId46"/>
    <p:sldId id="375" r:id="rId47"/>
    <p:sldId id="377" r:id="rId48"/>
    <p:sldId id="383" r:id="rId49"/>
    <p:sldId id="385" r:id="rId50"/>
    <p:sldId id="361" r:id="rId51"/>
    <p:sldId id="339" r:id="rId52"/>
    <p:sldId id="340" r:id="rId53"/>
    <p:sldId id="384" r:id="rId54"/>
    <p:sldId id="331" r:id="rId55"/>
    <p:sldId id="334" r:id="rId56"/>
    <p:sldId id="338" r:id="rId57"/>
    <p:sldId id="343" r:id="rId58"/>
    <p:sldId id="344" r:id="rId59"/>
    <p:sldId id="351" r:id="rId60"/>
    <p:sldId id="354" r:id="rId61"/>
    <p:sldId id="357" r:id="rId62"/>
    <p:sldId id="386" r:id="rId63"/>
    <p:sldId id="360" r:id="rId64"/>
    <p:sldId id="359" r:id="rId65"/>
    <p:sldId id="352" r:id="rId66"/>
    <p:sldId id="353" r:id="rId67"/>
    <p:sldId id="336" r:id="rId68"/>
    <p:sldId id="337" r:id="rId69"/>
    <p:sldId id="317" r:id="rId70"/>
    <p:sldId id="318" r:id="rId71"/>
    <p:sldId id="311" r:id="rId72"/>
    <p:sldId id="309" r:id="rId73"/>
    <p:sldId id="310" r:id="rId74"/>
    <p:sldId id="308" r:id="rId75"/>
    <p:sldId id="307" r:id="rId76"/>
    <p:sldId id="299" r:id="rId77"/>
    <p:sldId id="306" r:id="rId78"/>
    <p:sldId id="300" r:id="rId79"/>
    <p:sldId id="305" r:id="rId80"/>
    <p:sldId id="301" r:id="rId81"/>
    <p:sldId id="285" r:id="rId82"/>
    <p:sldId id="287" r:id="rId83"/>
    <p:sldId id="294" r:id="rId84"/>
    <p:sldId id="289" r:id="rId85"/>
    <p:sldId id="293" r:id="rId86"/>
    <p:sldId id="295" r:id="rId87"/>
    <p:sldId id="298" r:id="rId88"/>
    <p:sldId id="292" r:id="rId89"/>
    <p:sldId id="291" r:id="rId90"/>
    <p:sldId id="314" r:id="rId91"/>
    <p:sldId id="304" r:id="rId92"/>
    <p:sldId id="283" r:id="rId93"/>
    <p:sldId id="284" r:id="rId94"/>
    <p:sldId id="288" r:id="rId95"/>
    <p:sldId id="276" r:id="rId96"/>
    <p:sldId id="279" r:id="rId97"/>
    <p:sldId id="278" r:id="rId98"/>
    <p:sldId id="280" r:id="rId99"/>
    <p:sldId id="282" r:id="rId100"/>
    <p:sldId id="268" r:id="rId101"/>
    <p:sldId id="267" r:id="rId102"/>
    <p:sldId id="266" r:id="rId103"/>
    <p:sldId id="265" r:id="rId104"/>
    <p:sldId id="258" r:id="rId105"/>
    <p:sldId id="263" r:id="rId106"/>
    <p:sldId id="2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79"/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74"/>
            <p14:sldId id="313"/>
            <p14:sldId id="381"/>
            <p14:sldId id="345"/>
            <p14:sldId id="341"/>
            <p14:sldId id="382"/>
            <p14:sldId id="348"/>
            <p14:sldId id="387"/>
            <p14:sldId id="370"/>
            <p14:sldId id="349"/>
            <p14:sldId id="378"/>
            <p14:sldId id="328"/>
            <p14:sldId id="388"/>
            <p14:sldId id="372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80"/>
            <p14:sldId id="368"/>
            <p14:sldId id="369"/>
            <p14:sldId id="376"/>
            <p14:sldId id="367"/>
            <p14:sldId id="329"/>
            <p14:sldId id="364"/>
            <p14:sldId id="330"/>
            <p14:sldId id="358"/>
            <p14:sldId id="373"/>
            <p14:sldId id="375"/>
            <p14:sldId id="377"/>
            <p14:sldId id="383"/>
            <p14:sldId id="385"/>
            <p14:sldId id="361"/>
            <p14:sldId id="339"/>
            <p14:sldId id="340"/>
            <p14:sldId id="384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86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58A0-EE48-B404-F195-ACBFABA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38B5-1CE5-E4A3-3141-6DCFD259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9F9C9-BCA0-5F24-8DFA-4824BDA6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31BD-BFD4-F617-971C-9F26CE2B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8DA09-3134-2810-4DC5-DA0275BD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640A-3D8C-0D67-C840-F084E692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58D29-E767-EB15-C31D-25487D5D6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5313-8D38-98F8-A64F-BFEC9A9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EF3A-FCE0-F7C0-A593-41CC63AC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9364-1824-6B73-FE72-0D39F28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3129-38BD-ACF2-2867-D7872291F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476A-3531-EE66-0AD5-8443AACDD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8F6B-8060-DD6F-534D-AD7D3C3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8B4FF-092D-EBFD-1AF3-80F97E4E6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85945-63C8-E309-4BF3-A095FAA3B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68F86-68F8-1176-1B8B-6C2819C93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1.png"/><Relationship Id="rId5" Type="http://schemas.openxmlformats.org/officeDocument/2006/relationships/image" Target="../media/image600.png"/><Relationship Id="rId4" Type="http://schemas.openxmlformats.org/officeDocument/2006/relationships/image" Target="../media/image59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4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jpe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jpeg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7" Type="http://schemas.openxmlformats.org/officeDocument/2006/relationships/image" Target="../media/image30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jpeg"/><Relationship Id="rId5" Type="http://schemas.openxmlformats.org/officeDocument/2006/relationships/image" Target="../media/image299.jpeg"/><Relationship Id="rId4" Type="http://schemas.openxmlformats.org/officeDocument/2006/relationships/image" Target="../media/image29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231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315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5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4.png"/><Relationship Id="rId11" Type="http://schemas.openxmlformats.org/officeDocument/2006/relationships/image" Target="../media/image323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26" Type="http://schemas.openxmlformats.org/officeDocument/2006/relationships/image" Target="../media/image351.png"/><Relationship Id="rId39" Type="http://schemas.openxmlformats.org/officeDocument/2006/relationships/image" Target="../media/image402.png"/><Relationship Id="rId21" Type="http://schemas.openxmlformats.org/officeDocument/2006/relationships/image" Target="../media/image385.png"/><Relationship Id="rId34" Type="http://schemas.openxmlformats.org/officeDocument/2006/relationships/image" Target="../media/image397.png"/><Relationship Id="rId42" Type="http://schemas.openxmlformats.org/officeDocument/2006/relationships/image" Target="../media/image405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6" Type="http://schemas.openxmlformats.org/officeDocument/2006/relationships/image" Target="../media/image380.png"/><Relationship Id="rId29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24" Type="http://schemas.openxmlformats.org/officeDocument/2006/relationships/image" Target="../media/image388.png"/><Relationship Id="rId32" Type="http://schemas.openxmlformats.org/officeDocument/2006/relationships/image" Target="../media/image395.png"/><Relationship Id="rId37" Type="http://schemas.openxmlformats.org/officeDocument/2006/relationships/image" Target="../media/image400.png"/><Relationship Id="rId40" Type="http://schemas.openxmlformats.org/officeDocument/2006/relationships/image" Target="../media/image403.png"/><Relationship Id="rId45" Type="http://schemas.openxmlformats.org/officeDocument/2006/relationships/image" Target="../media/image408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23" Type="http://schemas.openxmlformats.org/officeDocument/2006/relationships/image" Target="../media/image387.png"/><Relationship Id="rId28" Type="http://schemas.openxmlformats.org/officeDocument/2006/relationships/image" Target="../media/image391.png"/><Relationship Id="rId36" Type="http://schemas.openxmlformats.org/officeDocument/2006/relationships/image" Target="../media/image399.png"/><Relationship Id="rId10" Type="http://schemas.openxmlformats.org/officeDocument/2006/relationships/image" Target="../media/image374.png"/><Relationship Id="rId19" Type="http://schemas.openxmlformats.org/officeDocument/2006/relationships/image" Target="../media/image383.png"/><Relationship Id="rId31" Type="http://schemas.openxmlformats.org/officeDocument/2006/relationships/image" Target="../media/image394.png"/><Relationship Id="rId44" Type="http://schemas.openxmlformats.org/officeDocument/2006/relationships/image" Target="../media/image407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Relationship Id="rId22" Type="http://schemas.openxmlformats.org/officeDocument/2006/relationships/image" Target="../media/image386.png"/><Relationship Id="rId27" Type="http://schemas.openxmlformats.org/officeDocument/2006/relationships/image" Target="../media/image390.png"/><Relationship Id="rId30" Type="http://schemas.openxmlformats.org/officeDocument/2006/relationships/image" Target="../media/image393.png"/><Relationship Id="rId35" Type="http://schemas.openxmlformats.org/officeDocument/2006/relationships/image" Target="../media/image398.png"/><Relationship Id="rId43" Type="http://schemas.openxmlformats.org/officeDocument/2006/relationships/image" Target="../media/image406.png"/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5" Type="http://schemas.openxmlformats.org/officeDocument/2006/relationships/image" Target="../media/image389.png"/><Relationship Id="rId33" Type="http://schemas.openxmlformats.org/officeDocument/2006/relationships/image" Target="../media/image396.png"/><Relationship Id="rId38" Type="http://schemas.openxmlformats.org/officeDocument/2006/relationships/image" Target="../media/image401.png"/><Relationship Id="rId46" Type="http://schemas.openxmlformats.org/officeDocument/2006/relationships/image" Target="../media/image409.png"/><Relationship Id="rId20" Type="http://schemas.openxmlformats.org/officeDocument/2006/relationships/image" Target="../media/image384.png"/><Relationship Id="rId41" Type="http://schemas.openxmlformats.org/officeDocument/2006/relationships/image" Target="../media/image40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410.png"/><Relationship Id="rId16" Type="http://schemas.openxmlformats.org/officeDocument/2006/relationships/image" Target="../media/image4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3" Type="http://schemas.openxmlformats.org/officeDocument/2006/relationships/image" Target="../media/image351.png"/><Relationship Id="rId21" Type="http://schemas.openxmlformats.org/officeDocument/2006/relationships/image" Target="../media/image442.png"/><Relationship Id="rId7" Type="http://schemas.openxmlformats.org/officeDocument/2006/relationships/image" Target="../media/image428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" Type="http://schemas.openxmlformats.org/officeDocument/2006/relationships/image" Target="../media/image389.png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391.png"/><Relationship Id="rId15" Type="http://schemas.openxmlformats.org/officeDocument/2006/relationships/image" Target="../media/image436.png"/><Relationship Id="rId10" Type="http://schemas.openxmlformats.org/officeDocument/2006/relationships/image" Target="../media/image431.png"/><Relationship Id="rId19" Type="http://schemas.openxmlformats.org/officeDocument/2006/relationships/image" Target="../media/image44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2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12" Type="http://schemas.openxmlformats.org/officeDocument/2006/relationships/image" Target="../media/image451.png"/><Relationship Id="rId17" Type="http://schemas.openxmlformats.org/officeDocument/2006/relationships/image" Target="../media/image456.png"/><Relationship Id="rId2" Type="http://schemas.openxmlformats.org/officeDocument/2006/relationships/image" Target="../media/image443.png"/><Relationship Id="rId16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7.png"/><Relationship Id="rId11" Type="http://schemas.openxmlformats.org/officeDocument/2006/relationships/image" Target="../media/image391.png"/><Relationship Id="rId5" Type="http://schemas.openxmlformats.org/officeDocument/2006/relationships/image" Target="../media/image446.png"/><Relationship Id="rId15" Type="http://schemas.openxmlformats.org/officeDocument/2006/relationships/image" Target="../media/image454.png"/><Relationship Id="rId10" Type="http://schemas.openxmlformats.org/officeDocument/2006/relationships/image" Target="../media/image390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58.png"/><Relationship Id="rId7" Type="http://schemas.openxmlformats.org/officeDocument/2006/relationships/image" Target="../media/image461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image" Target="../media/image478.png"/><Relationship Id="rId26" Type="http://schemas.openxmlformats.org/officeDocument/2006/relationships/image" Target="../media/image486.png"/><Relationship Id="rId39" Type="http://schemas.openxmlformats.org/officeDocument/2006/relationships/image" Target="../media/image453.png"/><Relationship Id="rId21" Type="http://schemas.openxmlformats.org/officeDocument/2006/relationships/image" Target="../media/image481.png"/><Relationship Id="rId34" Type="http://schemas.openxmlformats.org/officeDocument/2006/relationships/image" Target="../media/image494.png"/><Relationship Id="rId42" Type="http://schemas.openxmlformats.org/officeDocument/2006/relationships/image" Target="../media/image501.png"/><Relationship Id="rId7" Type="http://schemas.openxmlformats.org/officeDocument/2006/relationships/image" Target="../media/image467.png"/><Relationship Id="rId2" Type="http://schemas.openxmlformats.org/officeDocument/2006/relationships/image" Target="../media/image462.png"/><Relationship Id="rId16" Type="http://schemas.openxmlformats.org/officeDocument/2006/relationships/image" Target="../media/image476.png"/><Relationship Id="rId20" Type="http://schemas.openxmlformats.org/officeDocument/2006/relationships/image" Target="../media/image480.png"/><Relationship Id="rId29" Type="http://schemas.openxmlformats.org/officeDocument/2006/relationships/image" Target="../media/image489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24" Type="http://schemas.openxmlformats.org/officeDocument/2006/relationships/image" Target="../media/image484.png"/><Relationship Id="rId32" Type="http://schemas.openxmlformats.org/officeDocument/2006/relationships/image" Target="../media/image492.png"/><Relationship Id="rId37" Type="http://schemas.openxmlformats.org/officeDocument/2006/relationships/image" Target="../media/image497.png"/><Relationship Id="rId40" Type="http://schemas.openxmlformats.org/officeDocument/2006/relationships/image" Target="../media/image499.png"/><Relationship Id="rId5" Type="http://schemas.openxmlformats.org/officeDocument/2006/relationships/image" Target="../media/image465.png"/><Relationship Id="rId15" Type="http://schemas.openxmlformats.org/officeDocument/2006/relationships/image" Target="../media/image475.png"/><Relationship Id="rId23" Type="http://schemas.openxmlformats.org/officeDocument/2006/relationships/image" Target="../media/image483.png"/><Relationship Id="rId28" Type="http://schemas.openxmlformats.org/officeDocument/2006/relationships/image" Target="../media/image488.png"/><Relationship Id="rId36" Type="http://schemas.openxmlformats.org/officeDocument/2006/relationships/image" Target="../media/image496.png"/><Relationship Id="rId10" Type="http://schemas.openxmlformats.org/officeDocument/2006/relationships/image" Target="../media/image470.png"/><Relationship Id="rId19" Type="http://schemas.openxmlformats.org/officeDocument/2006/relationships/image" Target="../media/image479.png"/><Relationship Id="rId31" Type="http://schemas.openxmlformats.org/officeDocument/2006/relationships/image" Target="../media/image491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82.png"/><Relationship Id="rId27" Type="http://schemas.openxmlformats.org/officeDocument/2006/relationships/image" Target="../media/image487.png"/><Relationship Id="rId30" Type="http://schemas.openxmlformats.org/officeDocument/2006/relationships/image" Target="../media/image490.png"/><Relationship Id="rId35" Type="http://schemas.openxmlformats.org/officeDocument/2006/relationships/image" Target="../media/image495.png"/><Relationship Id="rId8" Type="http://schemas.openxmlformats.org/officeDocument/2006/relationships/image" Target="../media/image468.png"/><Relationship Id="rId3" Type="http://schemas.openxmlformats.org/officeDocument/2006/relationships/image" Target="../media/image463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85.png"/><Relationship Id="rId33" Type="http://schemas.openxmlformats.org/officeDocument/2006/relationships/image" Target="../media/image493.png"/><Relationship Id="rId38" Type="http://schemas.openxmlformats.org/officeDocument/2006/relationships/image" Target="../media/image4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6.png"/><Relationship Id="rId5" Type="http://schemas.openxmlformats.org/officeDocument/2006/relationships/image" Target="../media/image454.png"/><Relationship Id="rId4" Type="http://schemas.openxmlformats.org/officeDocument/2006/relationships/image" Target="../media/image455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5.png"/><Relationship Id="rId18" Type="http://schemas.openxmlformats.org/officeDocument/2006/relationships/image" Target="../media/image519.png"/><Relationship Id="rId26" Type="http://schemas.openxmlformats.org/officeDocument/2006/relationships/image" Target="../media/image455.png"/><Relationship Id="rId39" Type="http://schemas.openxmlformats.org/officeDocument/2006/relationships/image" Target="../media/image538.png"/><Relationship Id="rId21" Type="http://schemas.openxmlformats.org/officeDocument/2006/relationships/image" Target="../media/image522.png"/><Relationship Id="rId34" Type="http://schemas.openxmlformats.org/officeDocument/2006/relationships/image" Target="../media/image534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6" Type="http://schemas.openxmlformats.org/officeDocument/2006/relationships/image" Target="../media/image517.png"/><Relationship Id="rId20" Type="http://schemas.openxmlformats.org/officeDocument/2006/relationships/image" Target="../media/image521.png"/><Relationship Id="rId29" Type="http://schemas.openxmlformats.org/officeDocument/2006/relationships/image" Target="../media/image529.png"/><Relationship Id="rId41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24" Type="http://schemas.openxmlformats.org/officeDocument/2006/relationships/image" Target="../media/image525.png"/><Relationship Id="rId32" Type="http://schemas.openxmlformats.org/officeDocument/2006/relationships/image" Target="../media/image532.png"/><Relationship Id="rId37" Type="http://schemas.openxmlformats.org/officeDocument/2006/relationships/image" Target="../media/image456.png"/><Relationship Id="rId40" Type="http://schemas.openxmlformats.org/officeDocument/2006/relationships/image" Target="../media/image539.png"/><Relationship Id="rId5" Type="http://schemas.openxmlformats.org/officeDocument/2006/relationships/image" Target="../media/image507.png"/><Relationship Id="rId15" Type="http://schemas.openxmlformats.org/officeDocument/2006/relationships/image" Target="../media/image454.png"/><Relationship Id="rId23" Type="http://schemas.openxmlformats.org/officeDocument/2006/relationships/image" Target="../media/image524.pn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10" Type="http://schemas.openxmlformats.org/officeDocument/2006/relationships/image" Target="../media/image512.png"/><Relationship Id="rId19" Type="http://schemas.openxmlformats.org/officeDocument/2006/relationships/image" Target="../media/image520.png"/><Relationship Id="rId31" Type="http://schemas.openxmlformats.org/officeDocument/2006/relationships/image" Target="../media/image531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3.png"/><Relationship Id="rId27" Type="http://schemas.openxmlformats.org/officeDocument/2006/relationships/image" Target="../media/image527.png"/><Relationship Id="rId30" Type="http://schemas.openxmlformats.org/officeDocument/2006/relationships/image" Target="../media/image530.png"/><Relationship Id="rId35" Type="http://schemas.openxmlformats.org/officeDocument/2006/relationships/image" Target="../media/image535.png"/><Relationship Id="rId8" Type="http://schemas.openxmlformats.org/officeDocument/2006/relationships/image" Target="../media/image510.png"/><Relationship Id="rId3" Type="http://schemas.openxmlformats.org/officeDocument/2006/relationships/image" Target="../media/image505.png"/><Relationship Id="rId12" Type="http://schemas.openxmlformats.org/officeDocument/2006/relationships/image" Target="../media/image514.png"/><Relationship Id="rId17" Type="http://schemas.openxmlformats.org/officeDocument/2006/relationships/image" Target="../media/image518.png"/><Relationship Id="rId25" Type="http://schemas.openxmlformats.org/officeDocument/2006/relationships/image" Target="../media/image526.png"/><Relationship Id="rId33" Type="http://schemas.openxmlformats.org/officeDocument/2006/relationships/image" Target="../media/image533.png"/><Relationship Id="rId38" Type="http://schemas.openxmlformats.org/officeDocument/2006/relationships/image" Target="../media/image53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542.png"/><Relationship Id="rId7" Type="http://schemas.openxmlformats.org/officeDocument/2006/relationships/image" Target="../media/image545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4.png"/><Relationship Id="rId5" Type="http://schemas.openxmlformats.org/officeDocument/2006/relationships/image" Target="../media/image449.png"/><Relationship Id="rId4" Type="http://schemas.openxmlformats.org/officeDocument/2006/relationships/image" Target="../media/image543.png"/><Relationship Id="rId9" Type="http://schemas.openxmlformats.org/officeDocument/2006/relationships/image" Target="../media/image4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552.png"/><Relationship Id="rId7" Type="http://schemas.openxmlformats.org/officeDocument/2006/relationships/image" Target="../media/image448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Relationship Id="rId9" Type="http://schemas.openxmlformats.org/officeDocument/2006/relationships/image" Target="../media/image55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559.png"/><Relationship Id="rId7" Type="http://schemas.openxmlformats.org/officeDocument/2006/relationships/image" Target="../media/image563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2.png"/><Relationship Id="rId11" Type="http://schemas.openxmlformats.org/officeDocument/2006/relationships/image" Target="../media/image567.png"/><Relationship Id="rId5" Type="http://schemas.openxmlformats.org/officeDocument/2006/relationships/image" Target="../media/image561.png"/><Relationship Id="rId10" Type="http://schemas.openxmlformats.org/officeDocument/2006/relationships/image" Target="../media/image566.png"/><Relationship Id="rId4" Type="http://schemas.openxmlformats.org/officeDocument/2006/relationships/image" Target="../media/image560.png"/><Relationship Id="rId9" Type="http://schemas.openxmlformats.org/officeDocument/2006/relationships/image" Target="../media/image5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357.png"/><Relationship Id="rId7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5" Type="http://schemas.openxmlformats.org/officeDocument/2006/relationships/image" Target="../media/image425.png"/><Relationship Id="rId4" Type="http://schemas.openxmlformats.org/officeDocument/2006/relationships/image" Target="../media/image3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1.png"/><Relationship Id="rId7" Type="http://schemas.openxmlformats.org/officeDocument/2006/relationships/image" Target="../media/image5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Relationship Id="rId9" Type="http://schemas.openxmlformats.org/officeDocument/2006/relationships/image" Target="../media/image50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590.png"/><Relationship Id="rId7" Type="http://schemas.openxmlformats.org/officeDocument/2006/relationships/image" Target="../media/image593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592.png"/><Relationship Id="rId10" Type="http://schemas.openxmlformats.org/officeDocument/2006/relationships/image" Target="../media/image596.png"/><Relationship Id="rId4" Type="http://schemas.openxmlformats.org/officeDocument/2006/relationships/image" Target="../media/image591.png"/><Relationship Id="rId9" Type="http://schemas.openxmlformats.org/officeDocument/2006/relationships/image" Target="../media/image5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4568D-A393-2082-1DFE-CD6164C93670}"/>
              </a:ext>
            </a:extLst>
          </p:cNvPr>
          <p:cNvSpPr txBox="1"/>
          <p:nvPr/>
        </p:nvSpPr>
        <p:spPr>
          <a:xfrm>
            <a:off x="1645962" y="247374"/>
            <a:ext cx="94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runs on phase diagram,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658B5-CDC7-B59B-9FD2-6A4A7681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66813"/>
            <a:ext cx="7791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10121286" y="12934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10097956" y="4119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-1.45546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14" y="1903312"/>
            <a:ext cx="2840273" cy="1757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97D0-0FC0-F122-FA0C-ACFFCDA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69" y="4671030"/>
            <a:ext cx="2105681" cy="181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C3691-EE5F-D8D0-FF52-483BBD4A1916}"/>
              </a:ext>
            </a:extLst>
          </p:cNvPr>
          <p:cNvSpPr txBox="1"/>
          <p:nvPr/>
        </p:nvSpPr>
        <p:spPr>
          <a:xfrm>
            <a:off x="690855" y="2261263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-1.45667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4703B3-BBC2-C841-114D-67AFBAEA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" y="4537560"/>
            <a:ext cx="2105681" cy="194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AB132-6DAA-6260-4B3C-83E27AC29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20"/>
            <a:ext cx="2736340" cy="1816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1F7155-EC27-3E8C-B31E-DFA3A9C19D1B}"/>
              </a:ext>
            </a:extLst>
          </p:cNvPr>
          <p:cNvSpPr txBox="1"/>
          <p:nvPr/>
        </p:nvSpPr>
        <p:spPr>
          <a:xfrm>
            <a:off x="3821678" y="2219187"/>
            <a:ext cx="142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-1.45928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576E-DED3-7CC9-0F7A-6F500BAE3E67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9DF37-C824-F320-BDC9-1D1512A4131F}"/>
              </a:ext>
            </a:extLst>
          </p:cNvPr>
          <p:cNvSpPr txBox="1"/>
          <p:nvPr/>
        </p:nvSpPr>
        <p:spPr>
          <a:xfrm>
            <a:off x="4005442" y="142580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A1683B-7B7D-E524-7C69-1EEBB9B4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15" y="4519129"/>
            <a:ext cx="2144920" cy="196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2CBF9-C53D-82CC-0B97-BD7E73C97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428" y="2509989"/>
            <a:ext cx="2489704" cy="17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8AC0-042E-2A18-FA17-D3D59B13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2133A-9BD6-02C1-F5EB-3F8DA310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A232A-533F-ECBB-9D5E-B382461C0F6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9D68-093C-5B8E-0841-ADE631CA3745}"/>
              </a:ext>
            </a:extLst>
          </p:cNvPr>
          <p:cNvSpPr txBox="1"/>
          <p:nvPr/>
        </p:nvSpPr>
        <p:spPr>
          <a:xfrm>
            <a:off x="1645307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68720-C8EA-CCA1-7F0E-84690021E3BD}"/>
              </a:ext>
            </a:extLst>
          </p:cNvPr>
          <p:cNvSpPr txBox="1"/>
          <p:nvPr/>
        </p:nvSpPr>
        <p:spPr>
          <a:xfrm>
            <a:off x="5668101" y="197081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-2.19763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D4A00-FE79-095C-594D-16C9BC8F8D55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-2.19618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9D1E3-749A-EF84-1CDB-AD0DAC63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7" y="2247817"/>
            <a:ext cx="2473587" cy="2543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D8ECD-9173-ABAE-EBE0-8047C29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17" y="2478326"/>
            <a:ext cx="2679607" cy="2315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32EE5-9AE4-8B87-20A9-85CFAD87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19" y="2361869"/>
            <a:ext cx="2874019" cy="2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10422519" y="15473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417" y="1968083"/>
            <a:ext cx="1914583" cy="1405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7EB70-B693-58C5-64A0-36B2B7341403}"/>
              </a:ext>
            </a:extLst>
          </p:cNvPr>
          <p:cNvSpPr txBox="1"/>
          <p:nvPr/>
        </p:nvSpPr>
        <p:spPr>
          <a:xfrm>
            <a:off x="8305527" y="15473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42EA25-0439-35DD-6E11-DB51C5A9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899" y="1792167"/>
            <a:ext cx="1914583" cy="1512834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50AEE8E-6567-2BB3-49D2-D4AC8F30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96" y="3675599"/>
            <a:ext cx="2089514" cy="9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F571-54FF-18B1-EA6E-6F90F9ED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1CC5C9-BB3F-95E8-6544-747FB32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a10s625e3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00A73F-0698-7DF9-70DD-03766FC8C94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E3C39-2FA1-3524-F019-FECB2066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98" y="2325051"/>
            <a:ext cx="2755383" cy="2207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04FFC-6D62-0D9F-08D0-25EEC267E566}"/>
              </a:ext>
            </a:extLst>
          </p:cNvPr>
          <p:cNvSpPr txBox="1"/>
          <p:nvPr/>
        </p:nvSpPr>
        <p:spPr>
          <a:xfrm>
            <a:off x="10311610" y="23250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937AA-A453-0E8C-F267-FC1485F15132}"/>
              </a:ext>
            </a:extLst>
          </p:cNvPr>
          <p:cNvSpPr txBox="1"/>
          <p:nvPr/>
        </p:nvSpPr>
        <p:spPr>
          <a:xfrm>
            <a:off x="966587" y="22886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671B4-72BB-5B28-33BB-F89E498809BE}"/>
              </a:ext>
            </a:extLst>
          </p:cNvPr>
          <p:cNvSpPr txBox="1"/>
          <p:nvPr/>
        </p:nvSpPr>
        <p:spPr>
          <a:xfrm>
            <a:off x="3833612" y="22886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04B78-D0F3-2F34-3C71-077D374B8A70}"/>
              </a:ext>
            </a:extLst>
          </p:cNvPr>
          <p:cNvSpPr txBox="1"/>
          <p:nvPr/>
        </p:nvSpPr>
        <p:spPr>
          <a:xfrm>
            <a:off x="7068329" y="22632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-3.68176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8FC0A-BC6D-1D1A-A093-CD32A2AA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85" y="2686222"/>
            <a:ext cx="2296489" cy="19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83F5E-1958-4D0A-C318-85F57EF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" y="2726913"/>
            <a:ext cx="2925281" cy="169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2F7E9-2FA0-75ED-0416-C6F7B3E9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01" y="2914921"/>
            <a:ext cx="2648963" cy="131720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5F8619A-5492-A12C-18A8-4EEF01FC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83" y="4524659"/>
            <a:ext cx="2892467" cy="13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4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29" y="2889723"/>
            <a:ext cx="4618871" cy="22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9371900" y="25325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1055812" y="24217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9" y="2837222"/>
            <a:ext cx="2249934" cy="226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ACE8B-8117-4DC8-1CD9-B958DA41C605}"/>
              </a:ext>
            </a:extLst>
          </p:cNvPr>
          <p:cNvSpPr txBox="1"/>
          <p:nvPr/>
        </p:nvSpPr>
        <p:spPr>
          <a:xfrm>
            <a:off x="5213856" y="25065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62354-012D-6241-0ADB-4AB5273D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24" y="2837222"/>
            <a:ext cx="2517792" cy="207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707717-C004-E040-55EC-04366363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0" y="5315430"/>
            <a:ext cx="2916655" cy="12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105C-A2BB-8F0E-D88E-BAFDF193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ADA8E0-E313-67A3-4F54-A5C8F8A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A7A62-6C11-111A-4BA2-EA3E5760C8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CD75-A291-5AA5-5E8C-0B27F8084826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-7.39229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6B158-C534-57CC-2002-5CF6401F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137" y="3180436"/>
            <a:ext cx="2525646" cy="1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E293-E4AF-E576-CFDD-0A533C3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1" y="2230733"/>
            <a:ext cx="1824701" cy="215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0DB64-2475-D756-AED3-E53734D973CC}"/>
              </a:ext>
            </a:extLst>
          </p:cNvPr>
          <p:cNvSpPr txBox="1"/>
          <p:nvPr/>
        </p:nvSpPr>
        <p:spPr>
          <a:xfrm>
            <a:off x="7963766" y="197697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-1.43609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ACB5C-2B3C-213F-BF56-DE105468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197426"/>
            <a:ext cx="2462212" cy="22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08197-8D2E-D60E-D17D-1CA66655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74" y="1931122"/>
            <a:ext cx="2854396" cy="2266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1773C-8D69-2465-4A8F-21CE01C632BE}"/>
              </a:ext>
            </a:extLst>
          </p:cNvPr>
          <p:cNvSpPr txBox="1"/>
          <p:nvPr/>
        </p:nvSpPr>
        <p:spPr>
          <a:xfrm>
            <a:off x="2902471" y="157692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-1.43718</a:t>
            </a:r>
          </a:p>
        </p:txBody>
      </p:sp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F62-FCD7-D698-0764-8254B77E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68BF25-4DBA-4D87-9492-B5C46625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D7175-CFBA-C5EB-2F5E-A8D4DDF1ED3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C9E9D-BE09-FEA1-B9FA-6C2169903854}"/>
              </a:ext>
            </a:extLst>
          </p:cNvPr>
          <p:cNvSpPr txBox="1"/>
          <p:nvPr/>
        </p:nvSpPr>
        <p:spPr>
          <a:xfrm>
            <a:off x="280987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9074-84FC-4C4D-08C4-72A6EB4F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4" y="2794826"/>
            <a:ext cx="2027416" cy="199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FAEE-3BDD-BB4E-8D6B-4173426BCF3F}"/>
              </a:ext>
            </a:extLst>
          </p:cNvPr>
          <p:cNvSpPr txBox="1"/>
          <p:nvPr/>
        </p:nvSpPr>
        <p:spPr>
          <a:xfrm>
            <a:off x="5667725" y="2420321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-2.16133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7D3A8-E70A-541C-51E1-8D76EEEB3CE1}"/>
              </a:ext>
            </a:extLst>
          </p:cNvPr>
          <p:cNvSpPr txBox="1"/>
          <p:nvPr/>
        </p:nvSpPr>
        <p:spPr>
          <a:xfrm>
            <a:off x="8653024" y="24704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-2.16077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EFA84-B3A8-EC20-ED90-98D9F65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3" y="2823669"/>
            <a:ext cx="2791045" cy="193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3FC95-7B2F-6A18-2D22-E5771944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51" y="2823669"/>
            <a:ext cx="2228134" cy="20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80" y="2922491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3" y="2974938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9165821" y="238346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6130308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2" y="279455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704540" y="23587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796" y="5104737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89" y="2214014"/>
            <a:ext cx="2380296" cy="24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5440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66899" y="160095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2BE4F-B9AB-1BF3-BAE6-0725B99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2" y="2036760"/>
            <a:ext cx="2380295" cy="2491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12466-E24C-C65B-AF53-097ED18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31" y="4814462"/>
            <a:ext cx="2164126" cy="1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A4200-A844-A3A3-89F8-BBE0D6A8334E}"/>
              </a:ext>
            </a:extLst>
          </p:cNvPr>
          <p:cNvSpPr txBox="1"/>
          <p:nvPr/>
        </p:nvSpPr>
        <p:spPr>
          <a:xfrm>
            <a:off x="8641190" y="2658520"/>
            <a:ext cx="14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Tried hole and didn’t work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072-DD67-04DA-CAE9-9FF42D14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8EDBC8-C10F-C0B5-E61F-92DB2942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77886-AAB0-EDE2-6DE7-B0391AD2213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F948-9360-9CB1-906D-F6E8E4AAFDE7}"/>
              </a:ext>
            </a:extLst>
          </p:cNvPr>
          <p:cNvSpPr txBox="1"/>
          <p:nvPr/>
        </p:nvSpPr>
        <p:spPr>
          <a:xfrm>
            <a:off x="7278498" y="132963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496A1-3816-EFAB-4874-A0225479C687}"/>
              </a:ext>
            </a:extLst>
          </p:cNvPr>
          <p:cNvSpPr txBox="1"/>
          <p:nvPr/>
        </p:nvSpPr>
        <p:spPr>
          <a:xfrm>
            <a:off x="3883154" y="1195066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-8.67754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9B2C-6B07-90CE-7182-59632AF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04" y="1785170"/>
            <a:ext cx="2914014" cy="24456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5AC255-EB05-082B-8AB8-2A89C9D4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4396417"/>
            <a:ext cx="3014381" cy="17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EB6BB-AB9A-3AA5-3ACF-4416E07E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29" y="1903058"/>
            <a:ext cx="2371971" cy="1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2BD36-E9E0-1917-EC41-5EF110AA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1" y="1357186"/>
            <a:ext cx="1298750" cy="22557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AD8E3-905C-7EEA-1640-2558DDFEDC29}"/>
              </a:ext>
            </a:extLst>
          </p:cNvPr>
          <p:cNvSpPr txBox="1"/>
          <p:nvPr/>
        </p:nvSpPr>
        <p:spPr>
          <a:xfrm>
            <a:off x="7268925" y="105406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1DC9-5FBD-42EA-39D5-98B6BC63A226}"/>
              </a:ext>
            </a:extLst>
          </p:cNvPr>
          <p:cNvSpPr txBox="1"/>
          <p:nvPr/>
        </p:nvSpPr>
        <p:spPr>
          <a:xfrm>
            <a:off x="10065734" y="121868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-1.41046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7B9-43DF-848C-6D47-4DB076A8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480" y="1712288"/>
            <a:ext cx="1700370" cy="1717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F649-935D-4202-6C7A-12FBC844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61" y="2186084"/>
            <a:ext cx="2112948" cy="197643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ABBE8E-01FC-6799-A46F-6D2F717D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" y="4162521"/>
            <a:ext cx="2112949" cy="19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D6D1-4A8F-400C-6E31-A8DBF771A7F4}"/>
              </a:ext>
            </a:extLst>
          </p:cNvPr>
          <p:cNvSpPr txBox="1"/>
          <p:nvPr/>
        </p:nvSpPr>
        <p:spPr>
          <a:xfrm>
            <a:off x="624150" y="2099015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CA1E8-8A02-8410-782B-AA0AD7FC40B8}"/>
              </a:ext>
            </a:extLst>
          </p:cNvPr>
          <p:cNvSpPr txBox="1"/>
          <p:nvPr/>
        </p:nvSpPr>
        <p:spPr>
          <a:xfrm>
            <a:off x="3530892" y="2047584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-1.41096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2AE7-4864-AF52-C13F-3BC7FEA1412C}"/>
              </a:ext>
            </a:extLst>
          </p:cNvPr>
          <p:cNvSpPr txBox="1"/>
          <p:nvPr/>
        </p:nvSpPr>
        <p:spPr>
          <a:xfrm>
            <a:off x="858982" y="144087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FBCE6-319B-8958-5C63-A224C9E7EFFB}"/>
              </a:ext>
            </a:extLst>
          </p:cNvPr>
          <p:cNvSpPr txBox="1"/>
          <p:nvPr/>
        </p:nvSpPr>
        <p:spPr>
          <a:xfrm>
            <a:off x="3751993" y="143528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7694D-DF06-FBD2-3839-7D243751FB6C}"/>
              </a:ext>
            </a:extLst>
          </p:cNvPr>
          <p:cNvSpPr txBox="1"/>
          <p:nvPr/>
        </p:nvSpPr>
        <p:spPr>
          <a:xfrm>
            <a:off x="7348651" y="396007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-1.41105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370E4-8FFA-69E9-0FE5-501A7334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1" y="2452090"/>
            <a:ext cx="2005364" cy="17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8FC8C-3836-BF15-4F9B-22BD15E7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10" y="4304097"/>
            <a:ext cx="2005364" cy="18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C80BD-E268-B678-619C-DAB139189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948" y="4304097"/>
            <a:ext cx="2291052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B47B-65A8-EA78-A6B4-FD90C12A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CA974-1A32-6C58-8C83-2241D8B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a20s3.75e3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070D-BF18-B5C8-C535-FF584C3B8B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4A21-608C-8B5C-0722-E75F865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3" y="2687782"/>
            <a:ext cx="2176125" cy="235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5A27F-0914-A741-1ECC-CBAD9B32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3" y="2817091"/>
            <a:ext cx="1877335" cy="200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2B514-2FF6-3B29-C7A3-D7EE590AC252}"/>
              </a:ext>
            </a:extLst>
          </p:cNvPr>
          <p:cNvSpPr txBox="1"/>
          <p:nvPr/>
        </p:nvSpPr>
        <p:spPr>
          <a:xfrm>
            <a:off x="2401724" y="248557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-2.11560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FAA18-7CF8-A80D-06E3-5634F5BA3CBC}"/>
              </a:ext>
            </a:extLst>
          </p:cNvPr>
          <p:cNvSpPr txBox="1"/>
          <p:nvPr/>
        </p:nvSpPr>
        <p:spPr>
          <a:xfrm>
            <a:off x="5103360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-2.11697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C8B9-44BA-F870-4A4A-6E7656A7ACDC}"/>
              </a:ext>
            </a:extLst>
          </p:cNvPr>
          <p:cNvSpPr txBox="1"/>
          <p:nvPr/>
        </p:nvSpPr>
        <p:spPr>
          <a:xfrm>
            <a:off x="7721072" y="248557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-2.11704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CB34-D8EB-32FC-2863-554E21E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3" y="2762576"/>
            <a:ext cx="2008419" cy="2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17998-7097-9223-EE35-D4DB5DD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20099B-01A0-9D99-2783-0B301B5F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C0ED5-F8AD-404F-A577-8399F5F7FE9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CC70-ED27-061C-D30B-072368152B07}"/>
              </a:ext>
            </a:extLst>
          </p:cNvPr>
          <p:cNvSpPr txBox="1"/>
          <p:nvPr/>
        </p:nvSpPr>
        <p:spPr>
          <a:xfrm>
            <a:off x="895665" y="2297052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684C-C00D-0005-43EC-201EA830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2" y="2662524"/>
            <a:ext cx="2236045" cy="2004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F42BE-DF12-B85C-017C-A0019FB60941}"/>
              </a:ext>
            </a:extLst>
          </p:cNvPr>
          <p:cNvSpPr txBox="1"/>
          <p:nvPr/>
        </p:nvSpPr>
        <p:spPr>
          <a:xfrm>
            <a:off x="3845569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9B91D-D2CB-BCAE-2CCC-AFD8E8F4A9A2}"/>
              </a:ext>
            </a:extLst>
          </p:cNvPr>
          <p:cNvSpPr txBox="1"/>
          <p:nvPr/>
        </p:nvSpPr>
        <p:spPr>
          <a:xfrm>
            <a:off x="9660114" y="220857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DA1C9-781E-592A-7D60-2D86B948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16" y="2755335"/>
            <a:ext cx="2732374" cy="16126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CBBB5D-15E8-2EA4-77B6-90BF2B94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07" y="4915956"/>
            <a:ext cx="2138191" cy="11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5616-CBA1-048C-6EB2-79E49A71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24" y="2574051"/>
            <a:ext cx="2251235" cy="2164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42DE-1C2B-855A-FFDB-B2D6E78ED481}"/>
              </a:ext>
            </a:extLst>
          </p:cNvPr>
          <p:cNvSpPr txBox="1"/>
          <p:nvPr/>
        </p:nvSpPr>
        <p:spPr>
          <a:xfrm>
            <a:off x="6685140" y="213514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-2.82217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7AE7-F244-0934-FCBB-CFFFC882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458" y="2723862"/>
            <a:ext cx="2165514" cy="185097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F45CEE6-49ED-75C2-8084-4CD71E53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21" y="4782921"/>
            <a:ext cx="2815188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5147822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1973008" y="24185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1" y="3043374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60" y="315421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63999-80CB-DA0F-BCE6-51278EB4D385}"/>
              </a:ext>
            </a:extLst>
          </p:cNvPr>
          <p:cNvSpPr txBox="1"/>
          <p:nvPr/>
        </p:nvSpPr>
        <p:spPr>
          <a:xfrm>
            <a:off x="2015532" y="17303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-1.38239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4AE1A-07CD-2009-7784-0C59C44DCB82}"/>
              </a:ext>
            </a:extLst>
          </p:cNvPr>
          <p:cNvSpPr txBox="1"/>
          <p:nvPr/>
        </p:nvSpPr>
        <p:spPr>
          <a:xfrm>
            <a:off x="2020860" y="134293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28F1D-F59A-04D0-5E3A-DEB0263A76DC}"/>
              </a:ext>
            </a:extLst>
          </p:cNvPr>
          <p:cNvSpPr txBox="1"/>
          <p:nvPr/>
        </p:nvSpPr>
        <p:spPr>
          <a:xfrm>
            <a:off x="4975412" y="132556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mic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0918-3772-23A9-7A8C-1A18730DE87E}"/>
              </a:ext>
            </a:extLst>
          </p:cNvPr>
          <p:cNvSpPr txBox="1"/>
          <p:nvPr/>
        </p:nvSpPr>
        <p:spPr>
          <a:xfrm>
            <a:off x="4727152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-1.38098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28CEF-6974-2175-0675-52DB635EB64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D8144-5076-4B1E-435F-1D3C9C90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2172254"/>
            <a:ext cx="2532012" cy="20013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71087B-FAAC-9623-078E-0C1A90A8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4338537"/>
            <a:ext cx="23818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170B2-EE05-DF2F-453D-ABD32FE70F18}"/>
              </a:ext>
            </a:extLst>
          </p:cNvPr>
          <p:cNvSpPr txBox="1"/>
          <p:nvPr/>
        </p:nvSpPr>
        <p:spPr>
          <a:xfrm>
            <a:off x="8299027" y="1730357"/>
            <a:ext cx="151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-1.38213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8B4DB9D-6A58-09A3-1566-424AA1EE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60" y="4298456"/>
            <a:ext cx="2381811" cy="2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CB326-27B9-8A68-08FF-4118C1C5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0" y="2093081"/>
            <a:ext cx="2727239" cy="2001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AE0F2-D384-0B56-CF77-BA8096F8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10" y="2172254"/>
            <a:ext cx="2609212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F2AC-F050-27DC-5B2A-DBDD1203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E57F2-A4EC-9D50-8664-96D83FA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6" y="1744788"/>
            <a:ext cx="1762317" cy="24476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622793-CC7A-3201-115C-A2A768247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a25s5e3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B4C1-989C-2E96-F6A6-A2A0DFDFC503}"/>
              </a:ext>
            </a:extLst>
          </p:cNvPr>
          <p:cNvSpPr txBox="1"/>
          <p:nvPr/>
        </p:nvSpPr>
        <p:spPr>
          <a:xfrm>
            <a:off x="940894" y="16013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-2.75823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C4772-5B7A-38EF-6D71-BBE06D848D88}"/>
              </a:ext>
            </a:extLst>
          </p:cNvPr>
          <p:cNvSpPr txBox="1"/>
          <p:nvPr/>
        </p:nvSpPr>
        <p:spPr>
          <a:xfrm>
            <a:off x="10107162" y="14933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-2.75918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DAF38-DE64-F534-53A6-6FADC6AD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4" y="4481497"/>
            <a:ext cx="2475345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23BD0-02BF-EEDB-DED1-7E5DCCDE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197" y="1999406"/>
            <a:ext cx="2918302" cy="24244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9110A5B-E547-4E34-276A-97D9B61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" y="4531900"/>
            <a:ext cx="2028825" cy="19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58F7-B324-C6D5-947F-F04C40034B60}"/>
              </a:ext>
            </a:extLst>
          </p:cNvPr>
          <p:cNvSpPr txBox="1"/>
          <p:nvPr/>
        </p:nvSpPr>
        <p:spPr>
          <a:xfrm>
            <a:off x="946222" y="984913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B92-213F-8BF1-4C6A-7F3B09EFAE19}"/>
              </a:ext>
            </a:extLst>
          </p:cNvPr>
          <p:cNvSpPr txBox="1"/>
          <p:nvPr/>
        </p:nvSpPr>
        <p:spPr>
          <a:xfrm>
            <a:off x="3785462" y="936979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Np / </a:t>
            </a:r>
            <a:r>
              <a:rPr lang="en-US" sz="1200" dirty="0" err="1"/>
              <a:t>cyl</a:t>
            </a:r>
            <a:r>
              <a:rPr lang="en-US" sz="1200" dirty="0"/>
              <a:t>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56C2A-9E7B-02C6-997F-0DCD51B74F4E}"/>
              </a:ext>
            </a:extLst>
          </p:cNvPr>
          <p:cNvSpPr txBox="1"/>
          <p:nvPr/>
        </p:nvSpPr>
        <p:spPr>
          <a:xfrm>
            <a:off x="3586053" y="1601360"/>
            <a:ext cx="141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-2.75546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5B32C-2965-848E-0B78-D0E61634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87" y="4423842"/>
            <a:ext cx="2332031" cy="21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B2B9-AF79-FD79-1300-C5213357E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187" y="1878359"/>
            <a:ext cx="2688418" cy="2447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EC829-E681-CB54-8FBA-814FBB11F183}"/>
              </a:ext>
            </a:extLst>
          </p:cNvPr>
          <p:cNvSpPr txBox="1"/>
          <p:nvPr/>
        </p:nvSpPr>
        <p:spPr>
          <a:xfrm>
            <a:off x="6735793" y="108071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35C11-54E2-77D5-A832-70F22A7F8EB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984E5-AD4D-6CB1-990C-2F78069F6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97" y="4065296"/>
            <a:ext cx="2189830" cy="2154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63F32-775D-FEFA-66A8-45CFDFED8B1F}"/>
              </a:ext>
            </a:extLst>
          </p:cNvPr>
          <p:cNvSpPr txBox="1"/>
          <p:nvPr/>
        </p:nvSpPr>
        <p:spPr>
          <a:xfrm>
            <a:off x="6735793" y="378829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-2.75961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BD147-DA5C-6DDF-6D20-0CF797956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601" y="1411870"/>
            <a:ext cx="2189829" cy="20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1637290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-5.47583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4303752" y="10390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-5.48308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43598" y="10402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94" y="1692434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37" y="4389772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1B11D-983F-E35C-5423-F759219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89" y="1596042"/>
            <a:ext cx="2181835" cy="229265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EFD9FE0E-296F-9FEE-739F-73971925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20" y="4392197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B4D9C-E7B0-F896-192B-FDA65F40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37" y="1692434"/>
            <a:ext cx="2181835" cy="228502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F28D10-5975-D38E-2A27-B68A241D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" y="4344839"/>
            <a:ext cx="2386080" cy="2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42FA4-5083-344F-5B2D-F7F4FD51985A}"/>
              </a:ext>
            </a:extLst>
          </p:cNvPr>
          <p:cNvSpPr txBox="1"/>
          <p:nvPr/>
        </p:nvSpPr>
        <p:spPr>
          <a:xfrm>
            <a:off x="6723675" y="10390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1A6E-C40F-BA73-1E20-677A19651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79" y="1682118"/>
            <a:ext cx="2272315" cy="229534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F410E9-67D3-5E17-EF8F-79105DD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15" y="4555462"/>
            <a:ext cx="1472441" cy="21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/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6D234B-4359-5F48-444E-AE370CC8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13" y="4343559"/>
                <a:ext cx="168143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451045" y="12207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4619349" y="1199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506611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-8.18865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4325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" y="1725053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50" y="1663499"/>
            <a:ext cx="2349450" cy="250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2362080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77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0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198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4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641025" y="1183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-8.18878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3066-482E-634C-0B80-81263203B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744" y="1785480"/>
            <a:ext cx="2349450" cy="238784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DF901E-C825-181C-241C-77DCAFE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96" y="4236749"/>
            <a:ext cx="19921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8B1A423-D98A-8BCE-05B3-4726324E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92" y="4236749"/>
            <a:ext cx="1884391" cy="20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23099-06A6-84C4-7E9B-9B416E1E794B}"/>
              </a:ext>
            </a:extLst>
          </p:cNvPr>
          <p:cNvSpPr txBox="1"/>
          <p:nvPr/>
        </p:nvSpPr>
        <p:spPr>
          <a:xfrm>
            <a:off x="6729990" y="120572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-8.18884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CE73B2-B0DB-4574-230C-8EF6C42DA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075" y="1744306"/>
            <a:ext cx="2349450" cy="23995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8E31A13-13BD-4455-3455-67DB9EF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9460" y="4657212"/>
            <a:ext cx="2128963" cy="1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190DB-DF2E-91D3-DA89-178E57B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804719" cy="1325563"/>
          </a:xfrm>
        </p:spPr>
        <p:txBody>
          <a:bodyPr/>
          <a:lstStyle/>
          <a:p>
            <a:r>
              <a:rPr lang="en-US" dirty="0"/>
              <a:t>a25s015 – </a:t>
            </a:r>
            <a:r>
              <a:rPr lang="en-US" dirty="0" err="1"/>
              <a:t>cyl</a:t>
            </a:r>
            <a:r>
              <a:rPr lang="en-US" dirty="0"/>
              <a:t> &lt;&gt; </a:t>
            </a:r>
            <a:r>
              <a:rPr lang="en-US" dirty="0" err="1"/>
              <a:t>cyl</a:t>
            </a:r>
            <a:r>
              <a:rPr lang="en-US" dirty="0"/>
              <a:t>-str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AA5E7-4480-5A5D-9FBE-C56D3399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10" y="1801452"/>
            <a:ext cx="2158878" cy="240519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B6164A7-9A0D-0095-7FA1-2CE37D42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9" y="4371929"/>
            <a:ext cx="2107498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EC51C-4211-49AD-052C-D27E68E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" y="1746511"/>
            <a:ext cx="1918453" cy="2460134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09349D-4C0F-7D45-586D-B6C1EB3B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" y="4338306"/>
            <a:ext cx="1918453" cy="24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4EE0A3-F006-C1FB-A019-D92281A9C83F}"/>
              </a:ext>
            </a:extLst>
          </p:cNvPr>
          <p:cNvSpPr txBox="1"/>
          <p:nvPr/>
        </p:nvSpPr>
        <p:spPr>
          <a:xfrm>
            <a:off x="460665" y="12446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8225C-0845-96EC-DB0E-529FAC5BAA7E}"/>
              </a:ext>
            </a:extLst>
          </p:cNvPr>
          <p:cNvSpPr txBox="1"/>
          <p:nvPr/>
        </p:nvSpPr>
        <p:spPr>
          <a:xfrm>
            <a:off x="2488314" y="1238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-8.18421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C31D-E6A6-89CD-BA7B-D929BC3972AF}"/>
              </a:ext>
            </a:extLst>
          </p:cNvPr>
          <p:cNvSpPr txBox="1"/>
          <p:nvPr/>
        </p:nvSpPr>
        <p:spPr>
          <a:xfrm>
            <a:off x="4704325" y="12428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D0BC1-803B-A96B-BE0F-592D9D4CE935}"/>
              </a:ext>
            </a:extLst>
          </p:cNvPr>
          <p:cNvSpPr txBox="1"/>
          <p:nvPr/>
        </p:nvSpPr>
        <p:spPr>
          <a:xfrm>
            <a:off x="7051934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-8.18563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8C2D48-F7FC-91A3-61B7-72E6BFFF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08" y="1915305"/>
            <a:ext cx="2591162" cy="2162477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44032D5-C066-B47A-6E38-C1821EAB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95" y="4368254"/>
            <a:ext cx="2405195" cy="240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27A6C-4E4D-75A3-6C98-E59CC003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001" y="1930372"/>
            <a:ext cx="2405195" cy="2195396"/>
          </a:xfrm>
          <a:prstGeom prst="rect">
            <a:avLst/>
          </a:prstGeom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D014E4E-B4C5-8A7D-5B05-ACC8A610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5" y="4371929"/>
            <a:ext cx="2769044" cy="24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415BE6-9CE8-89E4-8590-708498558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519" y="2086371"/>
            <a:ext cx="2305734" cy="2162478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7D6DD02-DF26-99FF-459E-9BD9666D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19" y="4472145"/>
            <a:ext cx="2823393" cy="21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814E9-FB58-E07F-F3C0-A2A8D9896681}"/>
              </a:ext>
            </a:extLst>
          </p:cNvPr>
          <p:cNvSpPr txBox="1"/>
          <p:nvPr/>
        </p:nvSpPr>
        <p:spPr>
          <a:xfrm>
            <a:off x="9703686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-8.18589</a:t>
            </a:r>
          </a:p>
        </p:txBody>
      </p:sp>
    </p:spTree>
    <p:extLst>
      <p:ext uri="{BB962C8B-B14F-4D97-AF65-F5344CB8AC3E}">
        <p14:creationId xmlns:p14="http://schemas.microsoft.com/office/powerpoint/2010/main" val="21338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699276" y="116253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3218808" y="1130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10419814" y="1176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6" y="1439530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8" y="1439530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58" y="1485084"/>
            <a:ext cx="2382942" cy="2738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0" y="5306036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6" y="3979363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900282" y="112018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25602-CC19-556C-34E7-09743BB3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27" y="1613854"/>
            <a:ext cx="2253708" cy="24258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392A52-F848-EA09-0D87-CB241E1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92" y="4223132"/>
            <a:ext cx="2253708" cy="2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902F4-22DA-998A-E744-ECAAD91777F2}"/>
              </a:ext>
            </a:extLst>
          </p:cNvPr>
          <p:cNvSpPr txBox="1"/>
          <p:nvPr/>
        </p:nvSpPr>
        <p:spPr>
          <a:xfrm>
            <a:off x="5733520" y="11945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97BAE-3D63-E507-563B-07D3E9A2A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7591" y="1668260"/>
            <a:ext cx="2594811" cy="260340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6DFA42-C0AB-32E7-2D17-C1D2136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47" y="4551753"/>
            <a:ext cx="1570705" cy="22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828256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3384133" y="154945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10387340" y="1577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2" y="2039099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0" y="2070784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911" y="2039099"/>
            <a:ext cx="2198186" cy="256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17593-965A-EA19-21CC-C3F7905FD724}"/>
              </a:ext>
            </a:extLst>
          </p:cNvPr>
          <p:cNvSpPr txBox="1"/>
          <p:nvPr/>
        </p:nvSpPr>
        <p:spPr>
          <a:xfrm>
            <a:off x="8101619" y="15773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F8BC6-6A10-112D-6F89-4AA5ED82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18" y="2028446"/>
            <a:ext cx="2224261" cy="252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3A2E-28F8-5B14-732D-000B9FBF9ED8}"/>
              </a:ext>
            </a:extLst>
          </p:cNvPr>
          <p:cNvSpPr txBox="1"/>
          <p:nvPr/>
        </p:nvSpPr>
        <p:spPr>
          <a:xfrm>
            <a:off x="5742876" y="154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650E6-17B4-6285-D05B-ACF5F9AA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2070784"/>
            <a:ext cx="2410457" cy="2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" y="3952471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1292275" y="39917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1164597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7" y="1552441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C09E6-F9B5-E2EA-23B6-230FB67459CC}"/>
              </a:ext>
            </a:extLst>
          </p:cNvPr>
          <p:cNvSpPr txBox="1"/>
          <p:nvPr/>
        </p:nvSpPr>
        <p:spPr>
          <a:xfrm>
            <a:off x="3232975" y="11620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2ED7C4-6997-1D97-7115-F03A992DD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475" y="1503700"/>
            <a:ext cx="1843434" cy="229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52E364-8A6C-E612-5AE2-86D8278A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320" y="1638539"/>
            <a:ext cx="2068251" cy="23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F02D-71C0-3645-F2EC-8A7FAEBF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DCCFC-1E35-7ABC-E3D6-365395BA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1D2EB-F3F3-8682-3077-5A7404E61F0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EDC66-D3A0-B798-167A-1C01C5E2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21" y="2191109"/>
            <a:ext cx="1974212" cy="220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1299-8261-E47C-34E3-422A36D7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87" y="2273060"/>
            <a:ext cx="2186373" cy="240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9079-EB0E-C06F-B1F8-20730743B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50" y="2273060"/>
            <a:ext cx="2192085" cy="240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64E8A-6C5F-8866-B5F3-7BFD91501114}"/>
              </a:ext>
            </a:extLst>
          </p:cNvPr>
          <p:cNvSpPr txBox="1"/>
          <p:nvPr/>
        </p:nvSpPr>
        <p:spPr>
          <a:xfrm>
            <a:off x="5303130" y="191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C7053-DF67-0C57-AD38-F1E336888F6B}"/>
              </a:ext>
            </a:extLst>
          </p:cNvPr>
          <p:cNvSpPr txBox="1"/>
          <p:nvPr/>
        </p:nvSpPr>
        <p:spPr>
          <a:xfrm>
            <a:off x="7898455" y="19054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AE22-FBDD-1A87-B530-AC766C99EA13}"/>
              </a:ext>
            </a:extLst>
          </p:cNvPr>
          <p:cNvSpPr txBox="1"/>
          <p:nvPr/>
        </p:nvSpPr>
        <p:spPr>
          <a:xfrm>
            <a:off x="2348752" y="182353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-18.8025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67B51-AC6E-3380-3FA7-66F1ECEC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53" y="4674627"/>
            <a:ext cx="2005397" cy="21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9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D687-7450-9D92-E3B7-0B88907E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0EAF-79ED-053C-FE78-0C28597C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41F2C-E358-FF68-0A7D-52F77994D0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9E9D2-7C3B-5471-05C9-2A244179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366"/>
            <a:ext cx="2467319" cy="2648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EDE7C-BBEA-8DD1-1AC5-97CD671A58B0}"/>
              </a:ext>
            </a:extLst>
          </p:cNvPr>
          <p:cNvSpPr txBox="1"/>
          <p:nvPr/>
        </p:nvSpPr>
        <p:spPr>
          <a:xfrm>
            <a:off x="3990627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-21.3805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E4ADF-A7CD-E3C6-DC20-872A30C59E98}"/>
              </a:ext>
            </a:extLst>
          </p:cNvPr>
          <p:cNvSpPr txBox="1"/>
          <p:nvPr/>
        </p:nvSpPr>
        <p:spPr>
          <a:xfrm>
            <a:off x="7024250" y="9193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-21.3796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B9760-DB04-1ACA-56F6-79AE270D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09" y="1196366"/>
            <a:ext cx="2143994" cy="27413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2EAF58-E2F6-A510-0879-2248BFC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09" y="4214731"/>
            <a:ext cx="23860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9AC-7CFC-70C8-7AA2-DD7548D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7A6484-6342-4AB8-5B76-89607765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a25s045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3DCC5-FDAC-8C67-E552-F194FB4D933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E2BB-494C-ABEF-5834-91DAB1AA2265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94A2-5471-268B-B05F-967A67A1407E}"/>
              </a:ext>
            </a:extLst>
          </p:cNvPr>
          <p:cNvSpPr txBox="1"/>
          <p:nvPr/>
        </p:nvSpPr>
        <p:spPr>
          <a:xfrm>
            <a:off x="5661312" y="8694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-23.9202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EEAF-9A64-A4BE-CF4C-11A6A521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65" y="1325563"/>
            <a:ext cx="2200582" cy="26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7611-C370-A578-22ED-6F7DBA239D24}"/>
              </a:ext>
            </a:extLst>
          </p:cNvPr>
          <p:cNvSpPr txBox="1"/>
          <p:nvPr/>
        </p:nvSpPr>
        <p:spPr>
          <a:xfrm>
            <a:off x="7885832" y="8694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-23.9000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3604-82DE-83DA-5C0F-07DBBB8A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6" y="1325563"/>
            <a:ext cx="1803999" cy="2750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618AB-109B-0032-6ADD-BF545E94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02" y="1325563"/>
            <a:ext cx="1333538" cy="2862662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516AB06-E6D3-7469-1909-3A3F4C5C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2" y="4367318"/>
            <a:ext cx="2400556" cy="2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640F-200B-8879-9290-7CC91C80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5E000A-E067-7A9B-6115-D39EADC9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A7F4E-3647-B03B-99F5-6A00E28F4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D714-D518-FE0C-F6D7-67007BE0ED9C}"/>
              </a:ext>
            </a:extLst>
          </p:cNvPr>
          <p:cNvSpPr txBox="1"/>
          <p:nvPr/>
        </p:nvSpPr>
        <p:spPr>
          <a:xfrm>
            <a:off x="3436792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6F0-8B7F-0DE3-484B-ACF917A35A6A}"/>
              </a:ext>
            </a:extLst>
          </p:cNvPr>
          <p:cNvSpPr txBox="1"/>
          <p:nvPr/>
        </p:nvSpPr>
        <p:spPr>
          <a:xfrm>
            <a:off x="6473168" y="86947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-26.4182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CBD44-D9CA-541C-C8AA-5F08D723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9" y="1400365"/>
            <a:ext cx="2238375" cy="26602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C6DDA24-84A6-01D9-2158-9325550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2" y="4203462"/>
            <a:ext cx="2286125" cy="23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C5F1-F173-73BA-2D8A-5DA779C6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4" y="1511371"/>
            <a:ext cx="1551588" cy="2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D76-8D79-0B65-DD9D-90FD9F0C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B8873-73EC-DFD1-EBBE-CA6B67F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a25s055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0FFE0-A914-05BE-0AAE-45455B3F78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497A2-2B24-980F-2D9D-7F143F2B4DE1}"/>
              </a:ext>
            </a:extLst>
          </p:cNvPr>
          <p:cNvSpPr txBox="1"/>
          <p:nvPr/>
        </p:nvSpPr>
        <p:spPr>
          <a:xfrm>
            <a:off x="3484417" y="1200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206C-311C-F39E-7CA3-687E4378C55E}"/>
              </a:ext>
            </a:extLst>
          </p:cNvPr>
          <p:cNvSpPr txBox="1"/>
          <p:nvPr/>
        </p:nvSpPr>
        <p:spPr>
          <a:xfrm>
            <a:off x="6721185" y="11870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-28.8706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442AA-3F87-C283-11DE-56672D9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27" y="1628562"/>
            <a:ext cx="1721649" cy="304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CF06A-FE2D-82F4-CE42-C7F6614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94" y="2115127"/>
            <a:ext cx="2051213" cy="219170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A82E88-2932-1CA1-D167-6040419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4" y="4676987"/>
            <a:ext cx="1804432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6E44-BCF8-441B-E8C6-EA409391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1699490"/>
            <a:ext cx="2116200" cy="2523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A611-3537-A879-8108-2576CB1881CD}"/>
              </a:ext>
            </a:extLst>
          </p:cNvPr>
          <p:cNvSpPr txBox="1"/>
          <p:nvPr/>
        </p:nvSpPr>
        <p:spPr>
          <a:xfrm>
            <a:off x="4870054" y="16994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-1.35320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4E156-1CF2-B97A-A896-7A98321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8" y="4412916"/>
            <a:ext cx="2216953" cy="2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00B8C-32CD-46E0-48CD-B9C16AE01041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-5.33225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22C-A7BC-E96F-1548-AE1DEE78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41" y="2181078"/>
            <a:ext cx="2231933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7E64-A4BA-F4C0-2894-6E63DF0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54590-9FC9-0AB9-E644-68AFDB8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2135F-992C-8E33-5996-559D72B39C9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864F-3E20-AD9D-8832-45D1B219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51" y="2171524"/>
            <a:ext cx="2314898" cy="25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BFEDF-BAC8-61FF-4DD2-F5A2B9181E9A}"/>
              </a:ext>
            </a:extLst>
          </p:cNvPr>
          <p:cNvSpPr txBox="1"/>
          <p:nvPr/>
        </p:nvSpPr>
        <p:spPr>
          <a:xfrm>
            <a:off x="5652885" y="17458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-7.93154</a:t>
            </a:r>
          </a:p>
        </p:txBody>
      </p:sp>
    </p:spTree>
    <p:extLst>
      <p:ext uri="{BB962C8B-B14F-4D97-AF65-F5344CB8AC3E}">
        <p14:creationId xmlns:p14="http://schemas.microsoft.com/office/powerpoint/2010/main" val="1534999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6" y="65794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8199665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10535960" y="12724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31" y="1687887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05" y="1687887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6338149" y="11788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849477" y="127352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0" y="1741544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6465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02" y="1624319"/>
            <a:ext cx="1767068" cy="2333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0" y="4566979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2823292" y="12505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9" y="4062085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999" y="1514029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30" y="5344147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AB97A-B1AB-0988-86B7-52B008AB03F4}"/>
              </a:ext>
            </a:extLst>
          </p:cNvPr>
          <p:cNvSpPr txBox="1"/>
          <p:nvPr/>
        </p:nvSpPr>
        <p:spPr>
          <a:xfrm>
            <a:off x="4700385" y="121244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-10.5108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EE463-760F-C730-95DB-399A54049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7594" y="1604702"/>
            <a:ext cx="1957406" cy="239915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189FF7B-C684-050A-77F6-2BB8E449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83337" y="4948744"/>
            <a:ext cx="2455425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50" y="3296655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565609" y="351190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8431039" y="2837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98" y="71717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E941-EF9C-35BB-9B42-8400C1985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152" y="2490242"/>
            <a:ext cx="2139543" cy="2543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59B4A2-3A57-BC84-699C-4B0B6FD44C22}"/>
              </a:ext>
            </a:extLst>
          </p:cNvPr>
          <p:cNvSpPr txBox="1"/>
          <p:nvPr/>
        </p:nvSpPr>
        <p:spPr>
          <a:xfrm>
            <a:off x="5822259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-13.0676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9167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6497260" y="126912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01" y="1518741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704807" y="120211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8772816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9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2568323" y="12009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-15.5971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79" y="4433577"/>
            <a:ext cx="2057544" cy="2177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21A03-1743-017C-A626-A27C32FA0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025" y="1658643"/>
            <a:ext cx="2010975" cy="241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4EB4A-45A7-27E7-4612-C6EADA44BA3F}"/>
              </a:ext>
            </a:extLst>
          </p:cNvPr>
          <p:cNvSpPr txBox="1"/>
          <p:nvPr/>
        </p:nvSpPr>
        <p:spPr>
          <a:xfrm>
            <a:off x="4732368" y="11599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-15.5967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1EBEAA-4D72-13B4-A5D8-C3DE4143F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36" y="1449014"/>
            <a:ext cx="2028817" cy="2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795786" y="200187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7FF0B-2DE5-D562-FCEC-C9DC0E173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10" y="107416"/>
            <a:ext cx="2033784" cy="2309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F33D5-5173-96C0-B87D-7B016477624E}"/>
              </a:ext>
            </a:extLst>
          </p:cNvPr>
          <p:cNvSpPr txBox="1"/>
          <p:nvPr/>
        </p:nvSpPr>
        <p:spPr>
          <a:xfrm>
            <a:off x="7556410" y="16487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5705818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515648" y="121769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831864" y="10792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734458" y="10961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30" y="481943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751942" y="8070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7065954" y="11640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35" y="171132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25" y="4792765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186" y="151882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86" y="4730900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664" y="1692753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565834" y="11492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530" y="1813335"/>
            <a:ext cx="1965426" cy="258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4013-A531-1AEF-982D-A63C1225257A}"/>
              </a:ext>
            </a:extLst>
          </p:cNvPr>
          <p:cNvSpPr txBox="1"/>
          <p:nvPr/>
        </p:nvSpPr>
        <p:spPr>
          <a:xfrm>
            <a:off x="4462828" y="116613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09CA6-1C30-9D0A-0352-D2E549284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7230" y="1813335"/>
            <a:ext cx="1916141" cy="25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C690-61A2-F0EE-B3F6-BA94B807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D08D6-6190-C794-602A-EFACD64A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29" y="1212204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9A4A03-02BA-43B5-B9CD-AE5D1607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01770-053A-E7F2-3492-FEBC6CBB0F04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A453-DBFB-32C6-2D27-7ACDA63B0216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CDEBD-1A6D-0980-5C46-B122CA015821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3210-2DD9-A0CA-E2D6-4638C6F9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CE675-A934-4440-675A-8A9E064B3D9E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0AE8F-D1F0-AB29-9EB9-31E08C5EA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F2D7B3-6FCB-C824-78F4-1042BEC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46428-30BB-940A-CC9D-9BEB71BD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44" y="2525361"/>
            <a:ext cx="1781424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3B25F-F32D-E210-06DC-3443DB49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85" y="2525360"/>
            <a:ext cx="2132329" cy="287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F785-38CE-C9CE-E65B-D62F3B276566}"/>
              </a:ext>
            </a:extLst>
          </p:cNvPr>
          <p:cNvSpPr txBox="1"/>
          <p:nvPr/>
        </p:nvSpPr>
        <p:spPr>
          <a:xfrm>
            <a:off x="6234334" y="207138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-29.9775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035E4-5D9C-BD19-F901-4093B1E7E855}"/>
              </a:ext>
            </a:extLst>
          </p:cNvPr>
          <p:cNvSpPr txBox="1"/>
          <p:nvPr/>
        </p:nvSpPr>
        <p:spPr>
          <a:xfrm>
            <a:off x="4054041" y="2021144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-29.9840</a:t>
            </a:r>
          </a:p>
        </p:txBody>
      </p:sp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3" y="2212053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24" y="2208140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4433612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9718478" y="210028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138" y="2191488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1670147" y="2026262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8ED93-6D6C-70C4-BACA-0D37DCD9A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87463"/>
            <a:ext cx="3006961" cy="168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73F5B2-70E8-3125-8C6D-DE7861B0B560}"/>
              </a:ext>
            </a:extLst>
          </p:cNvPr>
          <p:cNvSpPr txBox="1"/>
          <p:nvPr/>
        </p:nvSpPr>
        <p:spPr>
          <a:xfrm>
            <a:off x="6955013" y="210027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40CA0A-35AD-7E41-14C8-A6B589EE1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63" y="5543029"/>
            <a:ext cx="1921833" cy="11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102670</TotalTime>
  <Words>1943</Words>
  <Application>Microsoft Office PowerPoint</Application>
  <PresentationFormat>Widescreen</PresentationFormat>
  <Paragraphs>469</Paragraphs>
  <Slides>106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a00s3e3 - DONE</vt:lpstr>
      <vt:lpstr>a00s5e3 - DONE</vt:lpstr>
      <vt:lpstr>a00s6e3 - DONE</vt:lpstr>
      <vt:lpstr>a00s7e3 - DONE</vt:lpstr>
      <vt:lpstr>a05s3e3 - DONE</vt:lpstr>
      <vt:lpstr>a05s5e3</vt:lpstr>
      <vt:lpstr>a05s6e3 - TERRAN</vt:lpstr>
      <vt:lpstr>a05s7e3 - DONE</vt:lpstr>
      <vt:lpstr>a10s2.5e3</vt:lpstr>
      <vt:lpstr>a10s3.75e3</vt:lpstr>
      <vt:lpstr>a10s5e3</vt:lpstr>
      <vt:lpstr>a10s625e3</vt:lpstr>
      <vt:lpstr>a10s0075</vt:lpstr>
      <vt:lpstr>a10s010 - DONE</vt:lpstr>
      <vt:lpstr>a10s0125</vt:lpstr>
      <vt:lpstr>a15s2.5e3</vt:lpstr>
      <vt:lpstr>a15s3.75e3</vt:lpstr>
      <vt:lpstr>a15s5e3</vt:lpstr>
      <vt:lpstr>a15s1e2</vt:lpstr>
      <vt:lpstr>a15s015</vt:lpstr>
      <vt:lpstr>a20s2.5e3</vt:lpstr>
      <vt:lpstr>a20s3.75e3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PowerPoint Presentation</vt:lpstr>
      <vt:lpstr>a25s010</vt:lpstr>
      <vt:lpstr>a25s015</vt:lpstr>
      <vt:lpstr>a25s015 – cyl &lt;&gt; cyl-str</vt:lpstr>
      <vt:lpstr>a25s020</vt:lpstr>
      <vt:lpstr>a25s025</vt:lpstr>
      <vt:lpstr>a25s027</vt:lpstr>
      <vt:lpstr>a25s030</vt:lpstr>
      <vt:lpstr>a25s0325</vt:lpstr>
      <vt:lpstr>a25s035</vt:lpstr>
      <vt:lpstr>a25s040</vt:lpstr>
      <vt:lpstr>a25s045</vt:lpstr>
      <vt:lpstr>a25s050</vt:lpstr>
      <vt:lpstr>a25s055</vt:lpstr>
      <vt:lpstr>a30s0025</vt:lpstr>
      <vt:lpstr>a30s005</vt:lpstr>
      <vt:lpstr>a30s010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a30s060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419</cp:revision>
  <dcterms:created xsi:type="dcterms:W3CDTF">2023-07-26T17:49:20Z</dcterms:created>
  <dcterms:modified xsi:type="dcterms:W3CDTF">2025-07-10T17:48:23Z</dcterms:modified>
</cp:coreProperties>
</file>